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sldIdLst>
    <p:sldId id="454" r:id="rId2"/>
    <p:sldId id="498" r:id="rId3"/>
    <p:sldId id="505" r:id="rId4"/>
    <p:sldId id="559" r:id="rId5"/>
    <p:sldId id="560" r:id="rId6"/>
    <p:sldId id="545" r:id="rId7"/>
    <p:sldId id="512" r:id="rId8"/>
    <p:sldId id="513" r:id="rId9"/>
    <p:sldId id="527" r:id="rId10"/>
    <p:sldId id="514" r:id="rId11"/>
    <p:sldId id="378" r:id="rId12"/>
    <p:sldId id="379" r:id="rId13"/>
    <p:sldId id="515" r:id="rId14"/>
    <p:sldId id="546" r:id="rId15"/>
    <p:sldId id="547" r:id="rId16"/>
    <p:sldId id="548" r:id="rId17"/>
    <p:sldId id="522" r:id="rId1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5714" autoAdjust="0"/>
  </p:normalViewPr>
  <p:slideViewPr>
    <p:cSldViewPr snapToGrid="0">
      <p:cViewPr varScale="1">
        <p:scale>
          <a:sx n="70" d="100"/>
          <a:sy n="70" d="100"/>
        </p:scale>
        <p:origin x="1149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9T03:40:10.059" v="412" actId="1076"/>
      <pc:docMkLst>
        <pc:docMk/>
      </pc:docMkLst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920820884" sldId="273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017417480" sldId="277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773510753" sldId="280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71235497" sldId="283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099089282" sldId="284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136622862" sldId="285"/>
        </pc:sldMkLst>
      </pc:sldChg>
      <pc:sldChg chg="addSp modSp mod">
        <pc:chgData name="Sherif Khattab" userId="c83b1e15-36f3-4f46-aceb-05aac24c545e" providerId="ADAL" clId="{D1F8C7F8-B63D-426F-B9AE-033C1F2663EE}" dt="2021-02-19T03:40:10.059" v="412" actId="1076"/>
        <pc:sldMkLst>
          <pc:docMk/>
          <pc:sldMk cId="1268007695" sldId="288"/>
        </pc:sldMkLst>
        <pc:spChg chg="mod">
          <ac:chgData name="Sherif Khattab" userId="c83b1e15-36f3-4f46-aceb-05aac24c545e" providerId="ADAL" clId="{D1F8C7F8-B63D-426F-B9AE-033C1F2663EE}" dt="2021-02-19T03:39:56.599" v="409" actId="27636"/>
          <ac:spMkLst>
            <pc:docMk/>
            <pc:sldMk cId="1268007695" sldId="288"/>
            <ac:spMk id="45061" creationId="{C82BDD8E-B02C-45D7-A4E1-5AA0B3D3D510}"/>
          </ac:spMkLst>
        </pc:spChg>
        <pc:picChg chg="add mod">
          <ac:chgData name="Sherif Khattab" userId="c83b1e15-36f3-4f46-aceb-05aac24c545e" providerId="ADAL" clId="{D1F8C7F8-B63D-426F-B9AE-033C1F2663EE}" dt="2021-02-19T03:40:10.059" v="412" actId="1076"/>
          <ac:picMkLst>
            <pc:docMk/>
            <pc:sldMk cId="1268007695" sldId="288"/>
            <ac:picMk id="3" creationId="{FAB5A6F1-6630-4DA0-9CA2-FAD14DB5308D}"/>
          </ac:picMkLst>
        </pc:picChg>
      </pc:sldChg>
      <pc:sldChg chg="modSp mod">
        <pc:chgData name="Sherif Khattab" userId="c83b1e15-36f3-4f46-aceb-05aac24c545e" providerId="ADAL" clId="{D1F8C7F8-B63D-426F-B9AE-033C1F2663EE}" dt="2021-02-18T17:39:06.054" v="295" actId="6549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  <pc:spChg chg="mod">
          <ac:chgData name="Sherif Khattab" userId="c83b1e15-36f3-4f46-aceb-05aac24c545e" providerId="ADAL" clId="{D1F8C7F8-B63D-426F-B9AE-033C1F2663EE}" dt="2021-02-18T17:39:06.054" v="295" actId="6549"/>
          <ac:spMkLst>
            <pc:docMk/>
            <pc:sldMk cId="463012687" sldId="289"/>
            <ac:spMk id="46282" creationId="{E7A6F565-6797-41A4-9E37-DE763723D06D}"/>
          </ac:spMkLst>
        </pc:spChg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574001865" sldId="464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156977365" sldId="465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17329803" sldId="466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3643915362" sldId="467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593910045" sldId="468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3392020218" sldId="469"/>
        </pc:sldMkLst>
      </pc:sldChg>
      <pc:sldChg chg="modSp mod">
        <pc:chgData name="Sherif Khattab" userId="c83b1e15-36f3-4f46-aceb-05aac24c545e" providerId="ADAL" clId="{D1F8C7F8-B63D-426F-B9AE-033C1F2663EE}" dt="2021-02-19T03:38:30.993" v="367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1F8C7F8-B63D-426F-B9AE-033C1F2663EE}" dt="2021-02-19T03:38:30.993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9T03:39:32.414" v="407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9T03:39:32.414" v="407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  <pc:sldChg chg="addSp delSp modSp new mod">
        <pc:chgData name="Sherif Khattab" userId="c83b1e15-36f3-4f46-aceb-05aac24c545e" providerId="ADAL" clId="{D1F8C7F8-B63D-426F-B9AE-033C1F2663EE}" dt="2021-02-19T03:39:09.827" v="406" actId="1076"/>
        <pc:sldMkLst>
          <pc:docMk/>
          <pc:sldMk cId="3364308863" sldId="521"/>
        </pc:sldMkLst>
        <pc:spChg chg="mod">
          <ac:chgData name="Sherif Khattab" userId="c83b1e15-36f3-4f46-aceb-05aac24c545e" providerId="ADAL" clId="{D1F8C7F8-B63D-426F-B9AE-033C1F2663EE}" dt="2021-02-19T03:38:50.883" v="401" actId="20577"/>
          <ac:spMkLst>
            <pc:docMk/>
            <pc:sldMk cId="3364308863" sldId="521"/>
            <ac:spMk id="2" creationId="{740FD18B-897C-4780-8A5C-23717D65EEF2}"/>
          </ac:spMkLst>
        </pc:spChg>
        <pc:picChg chg="add mod">
          <ac:chgData name="Sherif Khattab" userId="c83b1e15-36f3-4f46-aceb-05aac24c545e" providerId="ADAL" clId="{D1F8C7F8-B63D-426F-B9AE-033C1F2663EE}" dt="2021-02-19T03:39:09.827" v="406" actId="1076"/>
          <ac:picMkLst>
            <pc:docMk/>
            <pc:sldMk cId="3364308863" sldId="521"/>
            <ac:picMk id="8" creationId="{5952D0CE-9495-421E-AC17-8DD3F137F580}"/>
          </ac:picMkLst>
        </pc:picChg>
        <pc:inkChg chg="add del">
          <ac:chgData name="Sherif Khattab" userId="c83b1e15-36f3-4f46-aceb-05aac24c545e" providerId="ADAL" clId="{D1F8C7F8-B63D-426F-B9AE-033C1F2663EE}" dt="2021-02-19T03:38:55.933" v="403"/>
          <ac:inkMkLst>
            <pc:docMk/>
            <pc:sldMk cId="3364308863" sldId="521"/>
            <ac:inkMk id="6" creationId="{F3A1FFC8-508E-4263-9C8A-5DC683D4D109}"/>
          </ac:inkMkLst>
        </pc:inkChg>
      </pc:sldChg>
    </pc:docChg>
  </pc:docChgLst>
  <pc:docChgLst>
    <pc:chgData name="Khattab, Sherif" userId="c83b1e15-36f3-4f46-aceb-05aac24c545e" providerId="ADAL" clId="{5F92678B-265D-4D46-94B4-5CC475EDA587}"/>
    <pc:docChg chg="custSel addSld delSld modSld sldOrd">
      <pc:chgData name="Khattab, Sherif" userId="c83b1e15-36f3-4f46-aceb-05aac24c545e" providerId="ADAL" clId="{5F92678B-265D-4D46-94B4-5CC475EDA587}" dt="2021-10-05T16:11:32.441" v="396" actId="2696"/>
      <pc:docMkLst>
        <pc:docMk/>
      </pc:docMkLst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63012687" sldId="289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271999567" sldId="349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990797458" sldId="378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736486443" sldId="379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337868689" sldId="381"/>
        </pc:sldMkLst>
      </pc:sldChg>
      <pc:sldChg chg="add del">
        <pc:chgData name="Khattab, Sherif" userId="c83b1e15-36f3-4f46-aceb-05aac24c545e" providerId="ADAL" clId="{5F92678B-265D-4D46-94B4-5CC475EDA587}" dt="2021-09-30T16:10:27.789" v="388" actId="47"/>
        <pc:sldMkLst>
          <pc:docMk/>
          <pc:sldMk cId="3851230975" sldId="382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591837287" sldId="384"/>
        </pc:sldMkLst>
      </pc:sldChg>
      <pc:sldChg chg="add del">
        <pc:chgData name="Khattab, Sherif" userId="c83b1e15-36f3-4f46-aceb-05aac24c545e" providerId="ADAL" clId="{5F92678B-265D-4D46-94B4-5CC475EDA587}" dt="2021-09-30T16:10:27.174" v="387" actId="47"/>
        <pc:sldMkLst>
          <pc:docMk/>
          <pc:sldMk cId="1898410716" sldId="385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5F92678B-265D-4D46-94B4-5CC475EDA587}" dt="2021-09-30T16:03:01.658" v="5" actId="47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5F92678B-265D-4D46-94B4-5CC475EDA587}" dt="2021-10-04T16:42:20.517" v="395" actId="6549"/>
        <pc:sldMkLst>
          <pc:docMk/>
          <pc:sldMk cId="3903507516" sldId="498"/>
        </pc:sldMkLst>
        <pc:spChg chg="mod">
          <ac:chgData name="Khattab, Sherif" userId="c83b1e15-36f3-4f46-aceb-05aac24c545e" providerId="ADAL" clId="{5F92678B-265D-4D46-94B4-5CC475EDA587}" dt="2021-10-04T16:42:20.517" v="395" actId="6549"/>
          <ac:spMkLst>
            <pc:docMk/>
            <pc:sldMk cId="3903507516" sldId="498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5F92678B-265D-4D46-94B4-5CC475EDA587}" dt="2021-09-30T16:02:07.054" v="1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5F92678B-265D-4D46-94B4-5CC475EDA587}" dt="2021-09-30T16:04:46.773" v="20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5F92678B-265D-4D46-94B4-5CC475EDA587}" dt="2021-09-30T16:04:46.773" v="20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5F92678B-265D-4D46-94B4-5CC475EDA587}" dt="2021-09-30T16:07:19.248" v="382" actId="47"/>
        <pc:sldMkLst>
          <pc:docMk/>
          <pc:sldMk cId="3652489610" sldId="506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907412692" sldId="512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017477705" sldId="513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1468641068" sldId="514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793897325" sldId="515"/>
        </pc:sldMkLst>
      </pc:sldChg>
      <pc:sldChg chg="add del">
        <pc:chgData name="Khattab, Sherif" userId="c83b1e15-36f3-4f46-aceb-05aac24c545e" providerId="ADAL" clId="{5F92678B-265D-4D46-94B4-5CC475EDA587}" dt="2021-09-30T16:07:13.193" v="379" actId="47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5F92678B-265D-4D46-94B4-5CC475EDA587}" dt="2021-09-30T16:07:21.067" v="383" actId="47"/>
        <pc:sldMkLst>
          <pc:docMk/>
          <pc:sldMk cId="1616471687" sldId="518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504930043" sldId="519"/>
        </pc:sldMkLst>
      </pc:sldChg>
      <pc:sldChg chg="add del">
        <pc:chgData name="Khattab, Sherif" userId="c83b1e15-36f3-4f46-aceb-05aac24c545e" providerId="ADAL" clId="{5F92678B-265D-4D46-94B4-5CC475EDA587}" dt="2021-09-30T16:10:28.947" v="389" actId="47"/>
        <pc:sldMkLst>
          <pc:docMk/>
          <pc:sldMk cId="2126070970" sldId="520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000814537" sldId="521"/>
        </pc:sldMkLst>
      </pc:sldChg>
      <pc:sldChg chg="del">
        <pc:chgData name="Khattab, Sherif" userId="c83b1e15-36f3-4f46-aceb-05aac24c545e" providerId="ADAL" clId="{5F92678B-265D-4D46-94B4-5CC475EDA587}" dt="2021-09-30T16:04:52.627" v="210" actId="2696"/>
        <pc:sldMkLst>
          <pc:docMk/>
          <pc:sldMk cId="3364308863" sldId="521"/>
        </pc:sldMkLst>
      </pc:sldChg>
      <pc:sldChg chg="add">
        <pc:chgData name="Khattab, Sherif" userId="c83b1e15-36f3-4f46-aceb-05aac24c545e" providerId="ADAL" clId="{5F92678B-265D-4D46-94B4-5CC475EDA587}" dt="2021-09-30T16:10:39.338" v="390"/>
        <pc:sldMkLst>
          <pc:docMk/>
          <pc:sldMk cId="1699469998" sldId="522"/>
        </pc:sldMkLst>
      </pc:sldChg>
      <pc:sldChg chg="add del">
        <pc:chgData name="Khattab, Sherif" userId="c83b1e15-36f3-4f46-aceb-05aac24c545e" providerId="ADAL" clId="{5F92678B-265D-4D46-94B4-5CC475EDA587}" dt="2021-09-30T16:07:24.166" v="384" actId="2696"/>
        <pc:sldMkLst>
          <pc:docMk/>
          <pc:sldMk cId="3046460320" sldId="522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989127528" sldId="527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959171718" sldId="545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259346312" sldId="546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876805328" sldId="547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1302483671" sldId="548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082589092" sldId="549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768642374" sldId="550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850740189" sldId="551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401906409" sldId="552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41821993" sldId="553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858160310" sldId="554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924667073" sldId="555"/>
        </pc:sldMkLst>
      </pc:sldChg>
      <pc:sldChg chg="add del ord">
        <pc:chgData name="Khattab, Sherif" userId="c83b1e15-36f3-4f46-aceb-05aac24c545e" providerId="ADAL" clId="{5F92678B-265D-4D46-94B4-5CC475EDA587}" dt="2021-10-05T16:11:32.441" v="396" actId="2696"/>
        <pc:sldMkLst>
          <pc:docMk/>
          <pc:sldMk cId="2842851832" sldId="556"/>
        </pc:sldMkLst>
      </pc:sldChg>
      <pc:sldChg chg="add del">
        <pc:chgData name="Khattab, Sherif" userId="c83b1e15-36f3-4f46-aceb-05aac24c545e" providerId="ADAL" clId="{5F92678B-265D-4D46-94B4-5CC475EDA587}" dt="2021-09-30T16:07:15.446" v="380" actId="47"/>
        <pc:sldMkLst>
          <pc:docMk/>
          <pc:sldMk cId="3228093271" sldId="557"/>
        </pc:sldMkLst>
      </pc:sldChg>
      <pc:sldChg chg="add del">
        <pc:chgData name="Khattab, Sherif" userId="c83b1e15-36f3-4f46-aceb-05aac24c545e" providerId="ADAL" clId="{5F92678B-265D-4D46-94B4-5CC475EDA587}" dt="2021-09-30T16:07:16.008" v="381" actId="47"/>
        <pc:sldMkLst>
          <pc:docMk/>
          <pc:sldMk cId="1343377634" sldId="558"/>
        </pc:sldMkLst>
      </pc:sldChg>
      <pc:sldChg chg="modSp new mod">
        <pc:chgData name="Khattab, Sherif" userId="c83b1e15-36f3-4f46-aceb-05aac24c545e" providerId="ADAL" clId="{5F92678B-265D-4D46-94B4-5CC475EDA587}" dt="2021-09-30T16:05:23.204" v="235" actId="20577"/>
        <pc:sldMkLst>
          <pc:docMk/>
          <pc:sldMk cId="25940297" sldId="559"/>
        </pc:sldMkLst>
        <pc:spChg chg="mod">
          <ac:chgData name="Khattab, Sherif" userId="c83b1e15-36f3-4f46-aceb-05aac24c545e" providerId="ADAL" clId="{5F92678B-265D-4D46-94B4-5CC475EDA587}" dt="2021-09-30T16:05:23.204" v="235" actId="20577"/>
          <ac:spMkLst>
            <pc:docMk/>
            <pc:sldMk cId="25940297" sldId="559"/>
            <ac:spMk id="2" creationId="{9B3E4D42-8F18-4882-97A4-82789ADF4273}"/>
          </ac:spMkLst>
        </pc:spChg>
      </pc:sldChg>
      <pc:sldChg chg="modSp new mod">
        <pc:chgData name="Khattab, Sherif" userId="c83b1e15-36f3-4f46-aceb-05aac24c545e" providerId="ADAL" clId="{5F92678B-265D-4D46-94B4-5CC475EDA587}" dt="2021-09-30T16:06:13.956" v="378" actId="20577"/>
        <pc:sldMkLst>
          <pc:docMk/>
          <pc:sldMk cId="2984359601" sldId="560"/>
        </pc:sldMkLst>
        <pc:spChg chg="mod">
          <ac:chgData name="Khattab, Sherif" userId="c83b1e15-36f3-4f46-aceb-05aac24c545e" providerId="ADAL" clId="{5F92678B-265D-4D46-94B4-5CC475EDA587}" dt="2021-09-30T16:05:34.159" v="254" actId="5793"/>
          <ac:spMkLst>
            <pc:docMk/>
            <pc:sldMk cId="2984359601" sldId="560"/>
            <ac:spMk id="2" creationId="{56232F58-9C18-47CD-A244-694BBC62F61C}"/>
          </ac:spMkLst>
        </pc:spChg>
        <pc:spChg chg="mod">
          <ac:chgData name="Khattab, Sherif" userId="c83b1e15-36f3-4f46-aceb-05aac24c545e" providerId="ADAL" clId="{5F92678B-265D-4D46-94B4-5CC475EDA587}" dt="2021-09-30T16:06:13.956" v="378" actId="20577"/>
          <ac:spMkLst>
            <pc:docMk/>
            <pc:sldMk cId="2984359601" sldId="560"/>
            <ac:spMk id="3" creationId="{C119AD50-CA5F-42C5-B28B-3C5A51ABB173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86C989E0-91AC-42C2-9974-EED7EE88B024}"/>
    <pc:docChg chg="modSld">
      <pc:chgData name="Khattab, Sherif" userId="c83b1e15-36f3-4f46-aceb-05aac24c545e" providerId="ADAL" clId="{86C989E0-91AC-42C2-9974-EED7EE88B024}" dt="2022-02-03T14:11:40.579" v="10" actId="20577"/>
      <pc:docMkLst>
        <pc:docMk/>
      </pc:docMkLst>
      <pc:sldChg chg="modSp mod">
        <pc:chgData name="Khattab, Sherif" userId="c83b1e15-36f3-4f46-aceb-05aac24c545e" providerId="ADAL" clId="{86C989E0-91AC-42C2-9974-EED7EE88B024}" dt="2022-02-03T14:11:40.579" v="10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86C989E0-91AC-42C2-9974-EED7EE88B024}" dt="2022-02-03T14:11:40.579" v="10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6B32A7CB-D6D5-4A46-AB03-3D776A5A722B}"/>
    <pc:docChg chg="modSld">
      <pc:chgData name="Khattab, Sherif" userId="c83b1e15-36f3-4f46-aceb-05aac24c545e" providerId="ADAL" clId="{6B32A7CB-D6D5-4A46-AB03-3D776A5A722B}" dt="2021-09-01T06:17:51.524" v="0"/>
      <pc:docMkLst>
        <pc:docMk/>
      </pc:docMkLst>
      <pc:sldChg chg="modSp">
        <pc:chgData name="Khattab, Sherif" userId="c83b1e15-36f3-4f46-aceb-05aac24c545e" providerId="ADAL" clId="{6B32A7CB-D6D5-4A46-AB03-3D776A5A722B}" dt="2021-09-01T06:17:51.524" v="0"/>
        <pc:sldMkLst>
          <pc:docMk/>
          <pc:sldMk cId="1330366002" sldId="454"/>
        </pc:sldMkLst>
        <pc:spChg chg="mod">
          <ac:chgData name="Khattab, Sherif" userId="c83b1e15-36f3-4f46-aceb-05aac24c545e" providerId="ADAL" clId="{6B32A7CB-D6D5-4A46-AB03-3D776A5A722B}" dt="2021-09-01T06:17:51.524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28A-8674-42BF-A553-2C3612BC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6C5A-CC0C-40C3-BD2B-60F0CF3E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sleep and wakeup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6E1D9-544E-4B5A-9302-BDE3B0A3F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FD23-2AB7-4671-BD28-264D45A19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6864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662FDEC6-1A57-7A4E-BD61-B4C9C42FB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Classical synchronization problems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9CCF0D6A-3A12-D542-BC48-B9C95F3915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205"/>
              <a:t>Bounded Buffer</a:t>
            </a:r>
          </a:p>
          <a:p>
            <a:pPr lvl="1"/>
            <a:r>
              <a:rPr lang="en-US" altLang="en-US" sz="1984"/>
              <a:t>Multiple producers and consumers</a:t>
            </a:r>
          </a:p>
          <a:p>
            <a:pPr lvl="1"/>
            <a:r>
              <a:rPr lang="en-US" altLang="en-US" sz="1984"/>
              <a:t>Synchronize access to shared buffer</a:t>
            </a:r>
          </a:p>
          <a:p>
            <a:r>
              <a:rPr lang="en-US" altLang="en-US" sz="2205"/>
              <a:t>Readers &amp; Writers</a:t>
            </a:r>
          </a:p>
          <a:p>
            <a:pPr lvl="1"/>
            <a:r>
              <a:rPr lang="en-US" altLang="en-US" sz="1984"/>
              <a:t>Many processes that may read and/or write</a:t>
            </a:r>
          </a:p>
          <a:p>
            <a:pPr lvl="1"/>
            <a:r>
              <a:rPr lang="en-US" altLang="en-US" sz="1984"/>
              <a:t>Only one writer allowed at any time</a:t>
            </a:r>
          </a:p>
          <a:p>
            <a:pPr lvl="1"/>
            <a:r>
              <a:rPr lang="en-US" altLang="en-US" sz="1984"/>
              <a:t>Many readers allowed, but not while a process is writing</a:t>
            </a:r>
          </a:p>
          <a:p>
            <a:r>
              <a:rPr lang="en-US" altLang="en-US" sz="2205"/>
              <a:t>Dining Philosophers</a:t>
            </a:r>
          </a:p>
          <a:p>
            <a:pPr lvl="1"/>
            <a:r>
              <a:rPr lang="en-US" altLang="en-US" sz="1984"/>
              <a:t>Resource allocation problem</a:t>
            </a:r>
          </a:p>
          <a:p>
            <a:pPr lvl="1"/>
            <a:r>
              <a:rPr lang="en-US" altLang="en-US" sz="1984"/>
              <a:t>N processes and limited resources to perform sequence of tasks</a:t>
            </a:r>
          </a:p>
          <a:p>
            <a:r>
              <a:rPr lang="en-US" altLang="en-US" sz="2205"/>
              <a:t>Goal 1: use semaphores to implement solutions to these problems</a:t>
            </a:r>
          </a:p>
          <a:p>
            <a:r>
              <a:rPr lang="en-US" altLang="en-US" sz="2205"/>
              <a:t>Goal 2: use locks and condition variables to implement solutions to these problems</a:t>
            </a:r>
          </a:p>
          <a:p>
            <a:endParaRPr lang="en-US" altLang="en-US" sz="2205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C602E-3244-7347-8C4C-7141324C4D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41B87-BBB9-9941-85A4-F6E6D630A4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332445C-364B-B74D-9715-C1EFE853EA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79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5">
            <a:extLst>
              <a:ext uri="{FF2B5EF4-FFF2-40B4-BE49-F238E27FC236}">
                <a16:creationId xmlns:a16="http://schemas.microsoft.com/office/drawing/2014/main" id="{61954CF2-0056-D24F-AC34-B313ACE68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Bounded buffer problem</a:t>
            </a:r>
          </a:p>
        </p:txBody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7FDA39D6-D460-F84C-B825-972ADE5DCF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Goal: implement producer-consumer without busy waiting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8C40539-46F0-494A-8163-8D5BF28501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005030-9F97-AB44-8CA9-4B4CEC2B2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0FE04A3-DC21-3044-BC0A-00533AB3A7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10E5A-1921-F146-82EA-0FE11E12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024187"/>
            <a:ext cx="4381500" cy="375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5D752-950F-EC42-BA0B-168F4D95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225732"/>
            <a:ext cx="3213100" cy="147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79090-4942-0947-BB02-9E09A5BC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12" y="3024187"/>
            <a:ext cx="4381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8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63C7-A3DF-8E4A-88D3-1D297A35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spawning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9A8A-9253-ED4B-B806-A0AAEEAE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EE6A-418A-A742-9326-198F0AD77D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ED96C-7A9D-E848-93DC-F27A3BDD67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D34F3-D006-094E-92E3-E25E1BB7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2014537"/>
            <a:ext cx="5880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9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F7CC-CBC9-458C-A4C4-7FEF2B3B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34C-220D-4CA1-99AC-0A21ECFD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8263B-E7D6-42F0-96CE-FF041FB586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A26CC-25FE-4321-90D8-A05837117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734EE-3E8F-403F-8361-18EE1ADE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4" y="987727"/>
            <a:ext cx="9227640" cy="61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46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3B47-1930-4A9F-9E13-6CC8546B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Deadlock can happen with a small mistake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DE7-2981-4A08-AA98-C6054F8E1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BACF6-04CF-4217-97E4-488B8A9D03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C06D1-4648-4B4D-AFB6-6D6C5A5FF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A57D0-305B-48FD-9482-57F430AE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0" y="1156426"/>
            <a:ext cx="8531604" cy="56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0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45EF-B8DD-45D8-9248-CB1616C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Buffer (Another rundown)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C6E4-F453-4F8B-ABFF-07825430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7477B-1BB7-4881-B9CA-398538E0B9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9BAF5-B6DB-44AB-9FDF-94DA0FFE82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01B12-2B1E-47C2-970A-3996BA42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6" y="741590"/>
            <a:ext cx="9377457" cy="62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C97F-AFCA-4AC8-AFF1-36EBDCDB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states in Bounded Buffer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50F0-DEA0-40BB-97F8-45A5E851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71B4B-3792-4902-9FD2-B9D8360379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509EB-D5B3-4A80-8B3B-9E8CE6E05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196E3-3FAD-44A3-AA2E-C6D7C306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8" y="869296"/>
            <a:ext cx="9384589" cy="62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/>
              <a:t>Quiz </a:t>
            </a:r>
            <a:r>
              <a:rPr lang="en-US" dirty="0"/>
              <a:t>1 and Homework 4: due 10/8</a:t>
            </a:r>
          </a:p>
          <a:p>
            <a:pPr lvl="1"/>
            <a:r>
              <a:rPr lang="en-US" dirty="0"/>
              <a:t>Lab 2: due on 10/18</a:t>
            </a:r>
          </a:p>
          <a:p>
            <a:pPr lvl="1"/>
            <a:r>
              <a:rPr lang="en-US" dirty="0"/>
              <a:t>Project 2: due on 10/22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0350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Monitors and Condition Variables</a:t>
            </a:r>
          </a:p>
          <a:p>
            <a:pPr lvl="1"/>
            <a:r>
              <a:rPr lang="en-US" dirty="0"/>
              <a:t>How to use</a:t>
            </a:r>
          </a:p>
          <a:p>
            <a:pPr lvl="1"/>
            <a:r>
              <a:rPr lang="en-US" dirty="0"/>
              <a:t>How to implement (user-level implementation of Hoare semantics)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D42-8F18-4882-97A4-82789ADF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0724-74D7-4341-B0BA-D4087388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390B7-1CE9-4A77-831A-755EAB2F34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1C4D4-A738-46FB-88F0-20D3CB225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4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2F58-9C18-47CD-A244-694BBC62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AD50-CA5F-42C5-B28B-3C5A51ABB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synchronization mechanisms</a:t>
            </a:r>
          </a:p>
          <a:p>
            <a:r>
              <a:rPr lang="en-US" dirty="0"/>
              <a:t>Classical Process Synchronization Problems</a:t>
            </a:r>
          </a:p>
          <a:p>
            <a:pPr lvl="1"/>
            <a:r>
              <a:rPr lang="en-US" dirty="0"/>
              <a:t>Semaphore-based solutions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9F0BE-30FE-47D0-9E63-10A8FF2C9C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14E1-127E-499B-A093-14343C5CD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84359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6BC-021C-455A-A871-1DEC6311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Synchronization inside Monitors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F957-D16D-40F2-BF49-46305040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91FDC-7BBA-4546-B8DC-190EC3CDB1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30E48-5055-4997-B84A-ACE2C6DD0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1CDD8-D760-4928-A96D-4D692802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017322"/>
            <a:ext cx="9050219" cy="60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38EA777-B608-8E4A-8B51-786B3BEF4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Message passing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362D90CE-C693-414D-B6F5-8829A4C95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4333164" cy="656748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Synchronize by exchanging messages</a:t>
            </a:r>
          </a:p>
          <a:p>
            <a:r>
              <a:rPr lang="en-US" altLang="en-US"/>
              <a:t>Two primitives:</a:t>
            </a:r>
          </a:p>
          <a:p>
            <a:pPr lvl="1"/>
            <a:r>
              <a:rPr lang="en-US" altLang="en-US"/>
              <a:t>Send: send a message</a:t>
            </a:r>
          </a:p>
          <a:p>
            <a:pPr lvl="1"/>
            <a:r>
              <a:rPr lang="en-US" altLang="en-US"/>
              <a:t>Receive: receive a message</a:t>
            </a:r>
          </a:p>
          <a:p>
            <a:pPr lvl="1"/>
            <a:r>
              <a:rPr lang="en-US" altLang="en-US"/>
              <a:t>Both may specify a “channel” to use</a:t>
            </a:r>
          </a:p>
          <a:p>
            <a:r>
              <a:rPr lang="en-US" altLang="en-US"/>
              <a:t>Issue: how does the sender know the receiver got the message?</a:t>
            </a:r>
          </a:p>
          <a:p>
            <a:r>
              <a:rPr lang="en-US" altLang="en-US"/>
              <a:t>Issue: authentication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56E2C-E5A6-0647-BF42-137E615716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726A-A27A-B54E-8233-121EE02C6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CFD0040-F65E-EC40-A57B-7225A8BFBED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987E9-15C3-4036-B172-603C83DB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73" y="2326943"/>
            <a:ext cx="5407840" cy="36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75B0BB18-45FE-C145-86F9-5F2D13AD6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Barriers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53E09A75-9602-D845-8429-42B9F821B4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Used for synchronizing multiple processes</a:t>
            </a:r>
          </a:p>
          <a:p>
            <a:r>
              <a:rPr lang="en-US" altLang="en-US" sz="2646"/>
              <a:t>Processes wait at a “barrier” until all in the group arrive</a:t>
            </a:r>
          </a:p>
          <a:p>
            <a:r>
              <a:rPr lang="en-US" altLang="en-US" sz="2646"/>
              <a:t>After all have arrived, all processes can proceed</a:t>
            </a:r>
          </a:p>
          <a:p>
            <a:r>
              <a:rPr lang="en-US" altLang="en-US" sz="2646"/>
              <a:t>May be implemented using locks and condition variables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67328B6C-4287-814A-93BF-39FD1F8937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8B2F9FDC-8F0A-CC49-98A2-71FB6688B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5435E664-CD88-A24A-80C1-346B69324EE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3668" name="Group 4">
            <a:extLst>
              <a:ext uri="{FF2B5EF4-FFF2-40B4-BE49-F238E27FC236}">
                <a16:creationId xmlns:a16="http://schemas.microsoft.com/office/drawing/2014/main" id="{5DF82652-35F2-D940-8DB8-E6E774A60750}"/>
              </a:ext>
            </a:extLst>
          </p:cNvPr>
          <p:cNvGrpSpPr>
            <a:grpSpLocks/>
          </p:cNvGrpSpPr>
          <p:nvPr/>
        </p:nvGrpSpPr>
        <p:grpSpPr bwMode="auto">
          <a:xfrm>
            <a:off x="4032355" y="4031828"/>
            <a:ext cx="1847921" cy="2971373"/>
            <a:chOff x="2304" y="2304"/>
            <a:chExt cx="1056" cy="1698"/>
          </a:xfrm>
        </p:grpSpPr>
        <p:sp>
          <p:nvSpPr>
            <p:cNvPr id="113669" name="Rectangle 5">
              <a:extLst>
                <a:ext uri="{FF2B5EF4-FFF2-40B4-BE49-F238E27FC236}">
                  <a16:creationId xmlns:a16="http://schemas.microsoft.com/office/drawing/2014/main" id="{3D691FCC-E6AD-1948-A18A-99E583F87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04"/>
              <a:ext cx="1056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0" name="Text Box 6">
              <a:extLst>
                <a:ext uri="{FF2B5EF4-FFF2-40B4-BE49-F238E27FC236}">
                  <a16:creationId xmlns:a16="http://schemas.microsoft.com/office/drawing/2014/main" id="{B380534E-6F78-C245-8D5B-432FD48FA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3600"/>
              <a:ext cx="79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 and D at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71" name="Rectangle 7">
              <a:extLst>
                <a:ext uri="{FF2B5EF4-FFF2-40B4-BE49-F238E27FC236}">
                  <a16:creationId xmlns:a16="http://schemas.microsoft.com/office/drawing/2014/main" id="{5AE6E697-84DA-A449-A75E-80E683899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2" name="Oval 8">
              <a:extLst>
                <a:ext uri="{FF2B5EF4-FFF2-40B4-BE49-F238E27FC236}">
                  <a16:creationId xmlns:a16="http://schemas.microsoft.com/office/drawing/2014/main" id="{063126FF-8C4C-A841-BA93-5172AE0A2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73" name="Oval 9">
              <a:extLst>
                <a:ext uri="{FF2B5EF4-FFF2-40B4-BE49-F238E27FC236}">
                  <a16:creationId xmlns:a16="http://schemas.microsoft.com/office/drawing/2014/main" id="{183C1A56-43C7-8744-BE14-B29E19641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40"/>
              <a:ext cx="24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010B4514-03DB-8D4A-B368-968930E87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75" name="Oval 11">
              <a:extLst>
                <a:ext uri="{FF2B5EF4-FFF2-40B4-BE49-F238E27FC236}">
                  <a16:creationId xmlns:a16="http://schemas.microsoft.com/office/drawing/2014/main" id="{706B7674-B559-E549-9B1A-68D536650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216"/>
              <a:ext cx="24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947C7DF1-A321-734F-A39B-680648C9D32B}"/>
              </a:ext>
            </a:extLst>
          </p:cNvPr>
          <p:cNvGrpSpPr>
            <a:grpSpLocks/>
          </p:cNvGrpSpPr>
          <p:nvPr/>
        </p:nvGrpSpPr>
        <p:grpSpPr bwMode="auto">
          <a:xfrm>
            <a:off x="6034272" y="4031828"/>
            <a:ext cx="1021957" cy="2971373"/>
            <a:chOff x="3448" y="2304"/>
            <a:chExt cx="584" cy="1698"/>
          </a:xfrm>
        </p:grpSpPr>
        <p:sp>
          <p:nvSpPr>
            <p:cNvPr id="113677" name="Rectangle 13">
              <a:extLst>
                <a:ext uri="{FF2B5EF4-FFF2-40B4-BE49-F238E27FC236}">
                  <a16:creationId xmlns:a16="http://schemas.microsoft.com/office/drawing/2014/main" id="{0C542A7D-6B2F-A847-BA7F-B52FE810A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04"/>
              <a:ext cx="576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609D6B3D-9AE2-C245-A097-B6D5C6221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8" y="3600"/>
              <a:ext cx="525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All at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79" name="Rectangle 15">
              <a:extLst>
                <a:ext uri="{FF2B5EF4-FFF2-40B4-BE49-F238E27FC236}">
                  <a16:creationId xmlns:a16="http://schemas.microsoft.com/office/drawing/2014/main" id="{0F369217-49B4-BE43-9AA8-36CDC3B76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3A20F2C3-CDA0-524D-A119-7B6A9DE46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352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81" name="Oval 17">
              <a:extLst>
                <a:ext uri="{FF2B5EF4-FFF2-40B4-BE49-F238E27FC236}">
                  <a16:creationId xmlns:a16="http://schemas.microsoft.com/office/drawing/2014/main" id="{BDEF3EA7-2795-E244-B31E-AC3732E37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82" name="Oval 18">
              <a:extLst>
                <a:ext uri="{FF2B5EF4-FFF2-40B4-BE49-F238E27FC236}">
                  <a16:creationId xmlns:a16="http://schemas.microsoft.com/office/drawing/2014/main" id="{44AECA8F-4C1F-8243-A745-72D13E5B3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928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D4044387-3196-2E4F-B87C-2621F7F17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216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84" name="Group 20">
            <a:extLst>
              <a:ext uri="{FF2B5EF4-FFF2-40B4-BE49-F238E27FC236}">
                <a16:creationId xmlns:a16="http://schemas.microsoft.com/office/drawing/2014/main" id="{BA5133D5-3091-8344-B871-6C3CAA621E02}"/>
              </a:ext>
            </a:extLst>
          </p:cNvPr>
          <p:cNvGrpSpPr>
            <a:grpSpLocks/>
          </p:cNvGrpSpPr>
          <p:nvPr/>
        </p:nvGrpSpPr>
        <p:grpSpPr bwMode="auto">
          <a:xfrm>
            <a:off x="7036979" y="4031828"/>
            <a:ext cx="1977416" cy="2971373"/>
            <a:chOff x="4021" y="2304"/>
            <a:chExt cx="1130" cy="1698"/>
          </a:xfrm>
        </p:grpSpPr>
        <p:sp>
          <p:nvSpPr>
            <p:cNvPr id="113685" name="Rectangle 21">
              <a:extLst>
                <a:ext uri="{FF2B5EF4-FFF2-40B4-BE49-F238E27FC236}">
                  <a16:creationId xmlns:a16="http://schemas.microsoft.com/office/drawing/2014/main" id="{4FBF6428-FD07-FE46-8E61-8E194EA2B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304"/>
              <a:ext cx="1008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6" name="Text Box 22">
              <a:extLst>
                <a:ext uri="{FF2B5EF4-FFF2-40B4-BE49-F238E27FC236}">
                  <a16:creationId xmlns:a16="http://schemas.microsoft.com/office/drawing/2014/main" id="{F09F22D4-A8E8-8842-A50B-B0FF1B7B6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1" y="3600"/>
              <a:ext cx="1130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 releases</a:t>
              </a:r>
              <a:b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</a:b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all processes</a:t>
              </a:r>
            </a:p>
          </p:txBody>
        </p:sp>
        <p:sp>
          <p:nvSpPr>
            <p:cNvPr id="113687" name="Rectangle 23">
              <a:extLst>
                <a:ext uri="{FF2B5EF4-FFF2-40B4-BE49-F238E27FC236}">
                  <a16:creationId xmlns:a16="http://schemas.microsoft.com/office/drawing/2014/main" id="{1196C6AB-AC06-6146-B3B4-37ED940F4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8" name="Oval 24">
              <a:extLst>
                <a:ext uri="{FF2B5EF4-FFF2-40B4-BE49-F238E27FC236}">
                  <a16:creationId xmlns:a16="http://schemas.microsoft.com/office/drawing/2014/main" id="{FA90CC6D-E3C6-DC45-BC18-C35A5284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7E7202E-D5D3-A747-9D1B-F7FC160AD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640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90" name="Oval 26">
              <a:extLst>
                <a:ext uri="{FF2B5EF4-FFF2-40B4-BE49-F238E27FC236}">
                  <a16:creationId xmlns:a16="http://schemas.microsoft.com/office/drawing/2014/main" id="{6F500A15-5B13-334D-9A91-DE6F33595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91" name="Oval 27">
              <a:extLst>
                <a:ext uri="{FF2B5EF4-FFF2-40B4-BE49-F238E27FC236}">
                  <a16:creationId xmlns:a16="http://schemas.microsoft.com/office/drawing/2014/main" id="{8E40E6A0-180A-A140-AA4D-145E8A8EC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216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92" name="Group 28">
            <a:extLst>
              <a:ext uri="{FF2B5EF4-FFF2-40B4-BE49-F238E27FC236}">
                <a16:creationId xmlns:a16="http://schemas.microsoft.com/office/drawing/2014/main" id="{8B52787E-F13C-F64A-95FC-73E1D8619421}"/>
              </a:ext>
            </a:extLst>
          </p:cNvPr>
          <p:cNvGrpSpPr>
            <a:grpSpLocks/>
          </p:cNvGrpSpPr>
          <p:nvPr/>
        </p:nvGrpSpPr>
        <p:grpSpPr bwMode="auto">
          <a:xfrm>
            <a:off x="1008486" y="4031828"/>
            <a:ext cx="2836628" cy="2971373"/>
            <a:chOff x="576" y="2304"/>
            <a:chExt cx="1621" cy="1698"/>
          </a:xfrm>
        </p:grpSpPr>
        <p:sp>
          <p:nvSpPr>
            <p:cNvPr id="113693" name="Rectangle 29">
              <a:extLst>
                <a:ext uri="{FF2B5EF4-FFF2-40B4-BE49-F238E27FC236}">
                  <a16:creationId xmlns:a16="http://schemas.microsoft.com/office/drawing/2014/main" id="{75BC1CE1-4DB5-F844-8D3E-60A78B8F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304"/>
              <a:ext cx="1584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94" name="Text Box 30">
              <a:extLst>
                <a:ext uri="{FF2B5EF4-FFF2-40B4-BE49-F238E27FC236}">
                  <a16:creationId xmlns:a16="http://schemas.microsoft.com/office/drawing/2014/main" id="{3F01AD55-B3DA-6E4B-874D-F9F81B8CE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600"/>
              <a:ext cx="1621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Processes approaching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95" name="Rectangle 31">
              <a:extLst>
                <a:ext uri="{FF2B5EF4-FFF2-40B4-BE49-F238E27FC236}">
                  <a16:creationId xmlns:a16="http://schemas.microsoft.com/office/drawing/2014/main" id="{B3C7818A-9093-D348-B3DC-24B22256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96" name="Oval 32">
              <a:extLst>
                <a:ext uri="{FF2B5EF4-FFF2-40B4-BE49-F238E27FC236}">
                  <a16:creationId xmlns:a16="http://schemas.microsoft.com/office/drawing/2014/main" id="{92B45288-C480-8741-BBA9-7045977B5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97" name="Oval 33">
              <a:extLst>
                <a:ext uri="{FF2B5EF4-FFF2-40B4-BE49-F238E27FC236}">
                  <a16:creationId xmlns:a16="http://schemas.microsoft.com/office/drawing/2014/main" id="{9F9B1BA0-C5C0-5A4B-B0B3-1BBC15FAE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98" name="Oval 34">
              <a:extLst>
                <a:ext uri="{FF2B5EF4-FFF2-40B4-BE49-F238E27FC236}">
                  <a16:creationId xmlns:a16="http://schemas.microsoft.com/office/drawing/2014/main" id="{59745D42-FC42-D245-817B-F52B52850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99" name="Oval 35">
              <a:extLst>
                <a:ext uri="{FF2B5EF4-FFF2-40B4-BE49-F238E27FC236}">
                  <a16:creationId xmlns:a16="http://schemas.microsoft.com/office/drawing/2014/main" id="{BF0010FA-FA7D-9B41-BECD-658A917A2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16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  <p:sp>
          <p:nvSpPr>
            <p:cNvPr id="113700" name="Line 36">
              <a:extLst>
                <a:ext uri="{FF2B5EF4-FFF2-40B4-BE49-F238E27FC236}">
                  <a16:creationId xmlns:a16="http://schemas.microsoft.com/office/drawing/2014/main" id="{F08B638D-6957-914A-ADA7-554F098F1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496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1" name="Line 37">
              <a:extLst>
                <a:ext uri="{FF2B5EF4-FFF2-40B4-BE49-F238E27FC236}">
                  <a16:creationId xmlns:a16="http://schemas.microsoft.com/office/drawing/2014/main" id="{42682FC1-09D5-2B43-9B1C-B3B1551A6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784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2" name="Line 38">
              <a:extLst>
                <a:ext uri="{FF2B5EF4-FFF2-40B4-BE49-F238E27FC236}">
                  <a16:creationId xmlns:a16="http://schemas.microsoft.com/office/drawing/2014/main" id="{37B7D11D-6689-D941-ABF7-64EA7C68D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072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3" name="Line 39">
              <a:extLst>
                <a:ext uri="{FF2B5EF4-FFF2-40B4-BE49-F238E27FC236}">
                  <a16:creationId xmlns:a16="http://schemas.microsoft.com/office/drawing/2014/main" id="{9F037A54-C64C-5042-891B-025886DD3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36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4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CDDC-540B-4AAD-8AB4-1776C733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Barriers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B6195-93E6-47B2-A044-E175F01A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2FB6A-2228-4090-8262-895A3F2BB7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7E852-E21C-49CC-9DF1-627ECC534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13976-5557-47F2-9EF8-4A93BF89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61" y="1630576"/>
            <a:ext cx="7536465" cy="50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7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6434</TotalTime>
  <Words>506</Words>
  <Application>Microsoft Office PowerPoint</Application>
  <PresentationFormat>Custom</PresentationFormat>
  <Paragraphs>112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Helvetica</vt:lpstr>
      <vt:lpstr>Times New Roman</vt:lpstr>
      <vt:lpstr>Office Theme</vt:lpstr>
      <vt:lpstr>Introduction to Operating Systems CS/COE 1550</vt:lpstr>
      <vt:lpstr>Announcements</vt:lpstr>
      <vt:lpstr>Last Lecture …</vt:lpstr>
      <vt:lpstr>Muddiest Points</vt:lpstr>
      <vt:lpstr>Today …</vt:lpstr>
      <vt:lpstr>Process Synchronization inside Monitors</vt:lpstr>
      <vt:lpstr>Message passing</vt:lpstr>
      <vt:lpstr>Barriers</vt:lpstr>
      <vt:lpstr>Barriers Example</vt:lpstr>
      <vt:lpstr>Xv6 Walkthrough</vt:lpstr>
      <vt:lpstr>Classical synchronization problems</vt:lpstr>
      <vt:lpstr>Bounded buffer problem</vt:lpstr>
      <vt:lpstr>Thread spawning</vt:lpstr>
      <vt:lpstr>Tracing the solution</vt:lpstr>
      <vt:lpstr>Deadlock can happen with a small mistake</vt:lpstr>
      <vt:lpstr>Bounded Buffer (Another rundown)</vt:lpstr>
      <vt:lpstr>Possible states in Bounded Buffer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174</cp:revision>
  <dcterms:modified xsi:type="dcterms:W3CDTF">2022-02-03T14:12:05Z</dcterms:modified>
</cp:coreProperties>
</file>